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A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982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32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32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94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9537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9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38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8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90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25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A8CED3-67FA-4386-B6A1-584ED475AF3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BD11420-7749-491D-A2A7-8F3A7AC6BC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11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1916832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«Дидактические игры из фетра                   для развития </a:t>
            </a:r>
            <a:r>
              <a:rPr lang="ru-RU" sz="2800" dirty="0">
                <a:solidFill>
                  <a:schemeClr val="tx1"/>
                </a:solidFill>
              </a:rPr>
              <a:t>                          </a:t>
            </a:r>
            <a:r>
              <a:rPr lang="ru-RU" sz="2800" b="1" dirty="0">
                <a:solidFill>
                  <a:schemeClr val="tx1"/>
                </a:solidFill>
              </a:rPr>
              <a:t>познавательной активности детей раннего возраста»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5F299C2A-ACE9-44D9-A967-776A56C2F893}"/>
              </a:ext>
            </a:extLst>
          </p:cNvPr>
          <p:cNvSpPr txBox="1">
            <a:spLocks/>
          </p:cNvSpPr>
          <p:nvPr/>
        </p:nvSpPr>
        <p:spPr>
          <a:xfrm>
            <a:off x="2895600" y="41180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Составила: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Первухина М.В., педагог-психолог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7E9AF2-185A-4465-830E-BD2D50D95E7E}"/>
              </a:ext>
            </a:extLst>
          </p:cNvPr>
          <p:cNvSpPr txBox="1"/>
          <p:nvPr/>
        </p:nvSpPr>
        <p:spPr>
          <a:xfrm>
            <a:off x="1127448" y="665548"/>
            <a:ext cx="10153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Муниципальное бюджетное дошкольное образовательное учреждение города Кургана</a:t>
            </a:r>
            <a:br>
              <a:rPr lang="ru-RU" sz="2000" b="1" dirty="0"/>
            </a:br>
            <a:r>
              <a:rPr lang="ru-RU" sz="2000" b="1" dirty="0" smtClean="0"/>
              <a:t>«Центр развития детский </a:t>
            </a:r>
            <a:r>
              <a:rPr lang="ru-RU" sz="2000" b="1" dirty="0"/>
              <a:t>сад </a:t>
            </a:r>
            <a:r>
              <a:rPr lang="ru-RU" sz="2000" b="1" dirty="0" smtClean="0"/>
              <a:t>№115»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18940" y="1234182"/>
            <a:ext cx="8154119" cy="43896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92364" y="959535"/>
            <a:ext cx="9207270" cy="517448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D6DD9EB3-BD2B-49D8-818F-15F4F795F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7" y="33265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Книжки - малышки</a:t>
            </a:r>
          </a:p>
        </p:txBody>
      </p:sp>
    </p:spTree>
    <p:extLst>
      <p:ext uri="{BB962C8B-B14F-4D97-AF65-F5344CB8AC3E}">
        <p14:creationId xmlns="" xmlns:p14="http://schemas.microsoft.com/office/powerpoint/2010/main" val="15106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219803" y="179639"/>
            <a:ext cx="5238582" cy="69847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4448" y="1052736"/>
            <a:ext cx="7903101" cy="5271307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7" y="33265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Пальчиковый театр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083208-97E0-40D5-8361-69E20804A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03" y="996559"/>
            <a:ext cx="8132589" cy="53836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6C0B92-8A35-4DDA-B71B-AF735E82E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07" y="936327"/>
            <a:ext cx="7301780" cy="5589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70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35760" y="908720"/>
            <a:ext cx="4094082" cy="545877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D6DD9EB3-BD2B-49D8-818F-15F4F795F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7" y="33265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Волшебный фартук</a:t>
            </a:r>
          </a:p>
        </p:txBody>
      </p:sp>
    </p:spTree>
    <p:extLst>
      <p:ext uri="{BB962C8B-B14F-4D97-AF65-F5344CB8AC3E}">
        <p14:creationId xmlns="" xmlns:p14="http://schemas.microsoft.com/office/powerpoint/2010/main" val="367868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59896" y="426901"/>
            <a:ext cx="4503149" cy="6004198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2523" y="2708920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Чудо-деревья</a:t>
            </a:r>
          </a:p>
        </p:txBody>
      </p:sp>
    </p:spTree>
    <p:extLst>
      <p:ext uri="{BB962C8B-B14F-4D97-AF65-F5344CB8AC3E}">
        <p14:creationId xmlns="" xmlns:p14="http://schemas.microsoft.com/office/powerpoint/2010/main" val="262456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59896" y="426901"/>
            <a:ext cx="4503148" cy="6004198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2523" y="2708920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Кто что ест?</a:t>
            </a:r>
          </a:p>
        </p:txBody>
      </p:sp>
    </p:spTree>
    <p:extLst>
      <p:ext uri="{BB962C8B-B14F-4D97-AF65-F5344CB8AC3E}">
        <p14:creationId xmlns="" xmlns:p14="http://schemas.microsoft.com/office/powerpoint/2010/main" val="217136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31604" y="1196752"/>
            <a:ext cx="6840760" cy="513057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39367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Консервируем фрукты и ягоды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33677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39367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Овощи (огород)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6FE7F7-CB3B-4F19-B975-1782AB362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54" y="1052736"/>
            <a:ext cx="4058691" cy="5411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20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39367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Консервируем фрукты и ягоды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E7861A-837C-405C-B454-0AA244D46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16" y="1062501"/>
            <a:ext cx="3939902" cy="5253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D6499F-807D-46D5-B7D5-72EFF31D6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21" y="1042535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497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95700" y="80629"/>
            <a:ext cx="5400600" cy="720079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33265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Дикие и домашние животные</a:t>
            </a:r>
          </a:p>
        </p:txBody>
      </p:sp>
    </p:spTree>
    <p:extLst>
      <p:ext uri="{BB962C8B-B14F-4D97-AF65-F5344CB8AC3E}">
        <p14:creationId xmlns="" xmlns:p14="http://schemas.microsoft.com/office/powerpoint/2010/main" val="233074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395700" y="80629"/>
            <a:ext cx="5400599" cy="720079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E87E081-227F-482C-9AB6-571C576DD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332656"/>
            <a:ext cx="8496944" cy="2160240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1"/>
                </a:solidFill>
              </a:rPr>
              <a:t>Искалочки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65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40" y="370492"/>
            <a:ext cx="8154119" cy="61170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64" y="347296"/>
            <a:ext cx="9207270" cy="6140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59962" y="704073"/>
            <a:ext cx="7344816" cy="54498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59962" y="645314"/>
            <a:ext cx="7344816" cy="5508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6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30254" y="704073"/>
            <a:ext cx="7131491" cy="5449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320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18940" y="481286"/>
            <a:ext cx="8154119" cy="58954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02524" y="358894"/>
            <a:ext cx="8186949" cy="61402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CCD870-748F-4A39-BDFF-9F1FA327E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24" y="357418"/>
            <a:ext cx="8186949" cy="6143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1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18940" y="717596"/>
            <a:ext cx="8154119" cy="5422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28383" y="630587"/>
            <a:ext cx="8186949" cy="55098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CCD870-748F-4A39-BDFF-9F1FA327E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32530" y="558807"/>
            <a:ext cx="8378654" cy="5588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61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69785" y="717596"/>
            <a:ext cx="8052428" cy="542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07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28894" y="717596"/>
            <a:ext cx="8134210" cy="5422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54706" y="723222"/>
            <a:ext cx="5509816" cy="55098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CCD870-748F-4A39-BDFF-9F1FA327E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51509" y="712611"/>
            <a:ext cx="7516209" cy="55885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8098BE-0D45-41C2-9535-AFF4ED3D9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58" y="449450"/>
            <a:ext cx="7356910" cy="59590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40C923-FB21-46CC-8519-7C3558652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47" y="410077"/>
            <a:ext cx="9060531" cy="6037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9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9764" y="717596"/>
            <a:ext cx="7892470" cy="5422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41091" y="889778"/>
            <a:ext cx="5509816" cy="51654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CCD870-748F-4A39-BDFF-9F1FA327E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01718" y="686408"/>
            <a:ext cx="5588561" cy="55885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8098BE-0D45-41C2-9535-AFF4ED3D9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46491" y="683952"/>
            <a:ext cx="7356910" cy="54900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40C923-FB21-46CC-8519-7C3558652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9764" y="461767"/>
            <a:ext cx="8050454" cy="6037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1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DDCA64-B0F1-41F2-B3DD-66167E7DD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97178" y="1037710"/>
            <a:ext cx="7892470" cy="45881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CDBF25-7177-4EB7-A58F-99D5463D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04028" y="991822"/>
            <a:ext cx="8583944" cy="48284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CCD870-748F-4A39-BDFF-9F1FA327E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15988" y="938457"/>
            <a:ext cx="6654849" cy="49911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8098BE-0D45-41C2-9535-AFF4ED3D9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35937" y="586740"/>
            <a:ext cx="7320125" cy="54900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40C923-FB21-46CC-8519-7C3558652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22099" y="554524"/>
            <a:ext cx="10147799" cy="5703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54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528" y="987350"/>
            <a:ext cx="8496944" cy="216024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tx1"/>
                </a:solidFill>
              </a:rPr>
              <a:t>Цель: Побудить интерес  родителей к изготовлению книги из фетра.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5F299C2A-ACE9-44D9-A967-776A56C2F893}"/>
              </a:ext>
            </a:extLst>
          </p:cNvPr>
          <p:cNvSpPr txBox="1">
            <a:spLocks/>
          </p:cNvSpPr>
          <p:nvPr/>
        </p:nvSpPr>
        <p:spPr>
          <a:xfrm>
            <a:off x="695400" y="2492896"/>
            <a:ext cx="10945216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chemeClr val="tx1"/>
                </a:solidFill>
              </a:rPr>
              <a:t>Задачи: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1. Знакомство родителей с книгами для детей, и другими играми из фетра.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2. Повышение уровня теоретической и методической подготовки родителей в вопросе.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3. Побуждение родителей к изготовлению своих книжек-малышек из фетра в домашних условиях совместно с детьми.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3813596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236</TotalTime>
  <Words>112</Words>
  <Application>Microsoft Office PowerPoint</Application>
  <PresentationFormat>Произвольный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Кургана «Детский сад №….»</dc:title>
  <dc:creator>user</dc:creator>
  <cp:lastModifiedBy>Пользователь</cp:lastModifiedBy>
  <cp:revision>28</cp:revision>
  <dcterms:created xsi:type="dcterms:W3CDTF">2023-11-30T04:58:21Z</dcterms:created>
  <dcterms:modified xsi:type="dcterms:W3CDTF">2023-11-30T16:56:40Z</dcterms:modified>
</cp:coreProperties>
</file>