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86" r:id="rId4"/>
    <p:sldId id="287" r:id="rId5"/>
    <p:sldId id="262" r:id="rId6"/>
    <p:sldId id="261" r:id="rId7"/>
    <p:sldId id="271" r:id="rId8"/>
    <p:sldId id="343" r:id="rId9"/>
    <p:sldId id="277" r:id="rId10"/>
    <p:sldId id="279" r:id="rId11"/>
    <p:sldId id="281" r:id="rId12"/>
    <p:sldId id="344" r:id="rId1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17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97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1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6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7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9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8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4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5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3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2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8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Департамент образования и науки Курганской области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ГБУ «Центр помощи детям»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Обзор методик диагностики</a:t>
            </a:r>
          </a:p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детей раннего возраста </a:t>
            </a:r>
          </a:p>
          <a:p>
            <a:pPr marL="0" indent="0"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Бабкина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Ю.А.  - учитель - дефектолог   </a:t>
            </a:r>
          </a:p>
          <a:p>
            <a:pPr marL="0" indent="0" algn="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ентра ранней комплексной помощи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396"/>
            <a:ext cx="1368151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28701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Стребелева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Е.А.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«Ранняя диагностика умственного развития», 1994 г.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Теоретической основой является концепция о ведущей деятельности и о зоне ближайшего развития.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параметры умственного развития ребенка: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Принятие задания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Способы выполнения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Обучаемость в процессе диагностического обследования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Отношение ребенка к результату своей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12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4310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Лаврова Г.Н.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педагогическая диагностика детей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 – до 3 х лет.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Пример.</a:t>
            </a:r>
          </a:p>
          <a:p>
            <a:pPr marL="0" indent="0" algn="just">
              <a:buNone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Возраст: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от 0 до 6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Направление диагностики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Уровень развития общения ребенка со взрослыми</a:t>
            </a:r>
          </a:p>
          <a:p>
            <a:pPr marL="0" indent="0" algn="just">
              <a:buNone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Параметры и показатели общения: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Инициативность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Чувствительность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Средства общения</a:t>
            </a:r>
          </a:p>
          <a:p>
            <a:pPr marL="0" indent="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Диагностическая ситуация «Пассивный взрослый»</a:t>
            </a:r>
          </a:p>
          <a:p>
            <a:pPr marL="0" indent="0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(цель, методика выполнения, параметры оценки) 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37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44088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методик.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для младенцев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исследование сенсомоторного развития (умение сидеть, поворачиваться, следить глазами за предметом, манипулировать с предметом и т.п.)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выполнения элементарных действий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специфические, неспецифические манипуляции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выполнения устных инструкций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простая инструкция («дай», «на», выполнение элементарных игровых действий «покатай куклу», покорми куклу» и т.п.)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71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Первые диагностические системы,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 – е годы прошлого века.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Родоначальники шкалы умственного развития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Бине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Т.Симон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последующие методики диагностики раннего развития построены по принципу шкал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Симона.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определенный круг нормативов – критериев. Оценка уровня развития базируется на фиксации выполнения – невыполнения нормативного задания.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9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4324" y="0"/>
            <a:ext cx="9296843" cy="9807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Тесты испытания умственного развития в младенчестве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Ф.Кюльман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1921 г.)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798639"/>
              </p:ext>
            </p:extLst>
          </p:nvPr>
        </p:nvGraphicFramePr>
        <p:xfrm>
          <a:off x="467544" y="1124744"/>
          <a:ext cx="8229600" cy="5491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2472"/>
                <a:gridCol w="3528392"/>
                <a:gridCol w="35387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 выполнения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месяца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Реакция на звук. Хлопнуть в ладоши по одному разу у каждого уха. Повторные хлопки с интервалом не менее 1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Реакция в форме вздрагивания или другого движения.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Удержания предмета в руке. Вкладывание в руки кубика, мячика и т.п.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Удерживание более длительное чем при рефлекторном схватывании.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Предпочтение. Из ряда знакомых предметов выяснить, какой предпочитает. Затем опыт повторить.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Повторное предпочтение отдельных предметов.</a:t>
                      </a:r>
                      <a:endParaRPr lang="ru-RU" dirty="0"/>
                    </a:p>
                  </a:txBody>
                  <a:tcPr/>
                </a:tc>
              </a:tr>
              <a:tr h="902424">
                <a:tc>
                  <a:txBody>
                    <a:bodyPr/>
                    <a:lstStyle/>
                    <a:p>
                      <a:r>
                        <a:rPr lang="ru-RU" dirty="0" smtClean="0"/>
                        <a:t>18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1.Самостоятельная еда. 2.Сплевывание. Положить в рот кусочек  хлеба, смоченный в уксусе.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Попытки самостоятельно пользоваться ложкой и вилкой.</a:t>
                      </a:r>
                    </a:p>
                    <a:p>
                      <a:r>
                        <a:rPr lang="ru-RU" dirty="0" smtClean="0"/>
                        <a:t>Активное сплевывание.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 месяца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Разворачивание конфеты.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Разворачивание перед тем , как положить в рот.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22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«Таблицы развития» 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Гезелла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1925 г.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показатели нормы по четырем сферам поведенческих проявлений: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«Моторика»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«Язык»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«Адаптивное поведение»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«Личностно – социальное»</a:t>
            </a:r>
          </a:p>
          <a:p>
            <a:endParaRPr lang="ru-RU" sz="2400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19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8640"/>
            <a:ext cx="8229600" cy="633670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«Шкалы» Нэнси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Бейли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1963 г.</a:t>
            </a:r>
          </a:p>
          <a:p>
            <a:pPr marL="0" lvl="0" indent="0" algn="ctr">
              <a:buNone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«Моторная шкала»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измеряет уровень мышечной координации и манипулирования.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Крупная моторика – умение сидеть, стоять.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Мелкая моторика – захваты предметов.</a:t>
            </a: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«Умственная шкала»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измеряет уровень сенсорного развития, способность к научению, зачатков речи.</a:t>
            </a:r>
          </a:p>
          <a:p>
            <a:pPr algn="just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 поведении ребенка.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эмоциональных и социальных проявлений поведения, объем внимания, настойчивости.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0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item-72-bayley-iii-motor-sc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7" y="548680"/>
            <a:ext cx="828013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90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Пантюхина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Г.В.,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Печерина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К.Х,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Фрухт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Э.Л.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Диагностика нервно – психического развития детей первых трех лет жизни под ред. проф.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В.А.Доскина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диагностики: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Понимание ребенком названий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предметов.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Понимание ребенком действий.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ориентируется  в группе.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Активная речь.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Сенсорное развитие.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и действие с предметами.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Баженова О.В.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«Диагностика психического развития детей первого года жизни», 1986 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Центральное место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собственно психическая активность (активное поведение) ребенка, как субъекта взаимодействия со средой.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Характерные признаки активного поведения:</a:t>
            </a:r>
          </a:p>
          <a:p>
            <a:pPr marL="0" indent="0" algn="just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 предметом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Сосредоточение внимания на проблемной ситуации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Устойчивая ориентировочно – исследовательская  деятельность с новым предметом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Сложная предметно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манипулятивная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деятельность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Продолжение и расширение состава действий по преодолению преград</a:t>
            </a:r>
          </a:p>
          <a:p>
            <a:pPr marL="0" indent="0" algn="just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 взрослыми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Доречевое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общение с целью организации и управления поведением ухаживающих за ним взрослым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49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599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Департамент образования и науки Курганской области ГБУ «Центр помощи детям»</vt:lpstr>
      <vt:lpstr>Презентация PowerPoint</vt:lpstr>
      <vt:lpstr>Презентация PowerPoint</vt:lpstr>
      <vt:lpstr>Тесты испытания умственного развития в младенчестве (Ф.Кюльман, 1921 г.)</vt:lpstr>
      <vt:lpstr>Презентация PowerPoint</vt:lpstr>
      <vt:lpstr>Презентация PowerPoint</vt:lpstr>
      <vt:lpstr>Презентация PowerPoint</vt:lpstr>
      <vt:lpstr>Пантюхина Г.В., Печерина К.Х, Фрухт Э.Л. </vt:lpstr>
      <vt:lpstr>Баженова О.В.  «Диагностика психического развития детей первого года жизни», 1986 г.</vt:lpstr>
      <vt:lpstr> Стребелева Е.А. «Ранняя диагностика умственного развития», 1994 г.   </vt:lpstr>
      <vt:lpstr>Лаврова Г.Н. Психолого – педагогическая диагностика детей  от 0 – до 3 х лет. Учебное пособие.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«Центр помощи детям»</dc:title>
  <dc:creator>Наталья Павловна</dc:creator>
  <cp:lastModifiedBy>user</cp:lastModifiedBy>
  <cp:revision>135</cp:revision>
  <cp:lastPrinted>2019-02-12T07:43:10Z</cp:lastPrinted>
  <dcterms:created xsi:type="dcterms:W3CDTF">2018-02-28T06:29:17Z</dcterms:created>
  <dcterms:modified xsi:type="dcterms:W3CDTF">2019-02-15T08:38:11Z</dcterms:modified>
</cp:coreProperties>
</file>