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Курганской области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Развитие коммуникации 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 детей раннего возраста</a:t>
            </a:r>
          </a:p>
          <a:p>
            <a:pPr algn="ctr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Н.П. Федорова, </a:t>
            </a:r>
          </a:p>
          <a:p>
            <a:pPr algn="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учитель-логопед ГБУ «Центр помощи детям»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928694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Темы для разговора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 теле, о состоянии ребенка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-об ухаживающих взрослых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 об игрушках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  о ежедневных действиях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	- о близких родственниках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о друзьях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 о приятных активностях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Средства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для коммуникации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Невербальные: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мимика, телодвижения, интонации, взгляд, звуки, жесты, реальные предметы, картинки, фотографии, пиктограммы, технические средства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Вербальные: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слова, фразы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Причины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нарушения коммуникации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 отсутствует партнер по коммуникации или намерения партнеров не совпадают</a:t>
            </a:r>
          </a:p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- коммуникативные умения ребенка не развиты</a:t>
            </a:r>
          </a:p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-коммуникативные умения взрослого не соотносятся возможностям ребенка</a:t>
            </a:r>
          </a:p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- отсутствует общая тема для разговора</a:t>
            </a:r>
          </a:p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-отсутствуют средства коммуникации, понятные партнерам по коммуникации и соответствующие их физическим и познавательным возможностям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Что будет, если подождать?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раннем возрасте могут сформироваться и закрепиться неправильные формы (модели) поведения: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протестные формы поведения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тказ от коммуникации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цпд\Desktop\E6zufY2XEAI0bK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357694"/>
            <a:ext cx="2643206" cy="171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цпд\Desktop\child_playing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268756" cy="19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по растормаживанию речи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- провоцирование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непроизвольного подражания действию, мимике, интонации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взрослого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- провоцирование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ребенка на </a:t>
            </a:r>
            <a:r>
              <a:rPr lang="ru-RU" altLang="ru-RU" sz="2800" dirty="0" err="1" smtClean="0">
                <a:latin typeface="Arial" pitchFamily="34" charset="0"/>
                <a:cs typeface="Arial" pitchFamily="34" charset="0"/>
              </a:rPr>
              <a:t>эхолалии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и непроизвольные словесные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реакции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-  комментирование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действий ребенка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Закрепление появившихся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речевыхформ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- постоянно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воспроизводить ту ситуацию, в которой у ребенка появилась подходящая звуковая или словесная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реакция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- добиваться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закрепления слов, связанных с каждодневными потребностями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ребенка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Использование АДК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Альтернативная коммуникация (другая, замещающая). Заменяет устную речь человека, который не может говорить. </a:t>
            </a:r>
          </a:p>
          <a:p>
            <a:pPr>
              <a:buFontTx/>
              <a:buChar char="-"/>
            </a:pPr>
            <a:r>
              <a:rPr lang="ru-RU" dirty="0" smtClean="0"/>
              <a:t>Дополнительная (усиливающая). Поддерживает развитие речи </a:t>
            </a:r>
            <a:endParaRPr lang="ru-RU" dirty="0"/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Использование жестов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первые жесты: еще, хочу, не буду, есть, пить, указательный жест (универсальный). Избегать одновременное введение противоположных признаков, в том числе «да»- «нет»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близкое окружение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еда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дежда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состояние</a:t>
            </a:r>
          </a:p>
          <a:p>
            <a:pPr>
              <a:buFontTx/>
              <a:buChar char="-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Одежда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https://img2.labirint.ru/rcimg/f2ad7220a528ec037f52df8d764adc1c/1920x1080/books32/315964/ph_1.jpg?156364029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286544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Что такое коммуникация?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Общение, или коммуникация: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 – процесс обмена информацией между людьми, разделения идей, интересов, чувств и эмоций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 - способность понимать значение того, что было сказано или сделано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 - способность выразить свои мысли, чувства и идеи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4533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3786190"/>
            <a:ext cx="2955925" cy="1998662"/>
          </a:xfrm>
          <a:prstGeom prst="rect">
            <a:avLst/>
          </a:prstGeom>
          <a:noFill/>
        </p:spPr>
      </p:pic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0" y="438128"/>
            <a:ext cx="928694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Условия для успешной коммуникации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-ребенок и взрослый имеют коммуникативные намерения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-ребенок обладает коммуникативными умениями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-взрослый обладает коммуникативными умениями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-имеется сообщение (содержание/тема/предмет)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-имеются средства коммуникации, доступные партнерам по общению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928694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Коммуникативные намерения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(мотивы)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-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отказ (выразить неудовольствие, протест, отказаться), согласие </a:t>
            </a:r>
          </a:p>
          <a:p>
            <a:pPr algn="just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	-просьба (попросить продолжить действие, начать новое действие, новый предмет, отсутствующие предметы и т.д.) </a:t>
            </a:r>
          </a:p>
          <a:p>
            <a:pPr algn="just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	информация (ответить на вопрос, задать вопрос, комментировать, рассказать, уточнить и т.д.) </a:t>
            </a:r>
          </a:p>
          <a:p>
            <a:pPr algn="just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	-социальное взаимодействие (привлечь внимание к себе, к явлению, к предмету, к другому человеку; демонстрировать эмоции и чувства; приветствовать и прощаться; предлагать взаимодействие, предметы; делиться и т.д.)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928694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Коммуникативный дом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6"/>
          <p:cNvGrpSpPr/>
          <p:nvPr/>
        </p:nvGrpSpPr>
        <p:grpSpPr>
          <a:xfrm>
            <a:off x="1357290" y="1214422"/>
            <a:ext cx="7072362" cy="5572164"/>
            <a:chOff x="1690040" y="1418407"/>
            <a:chExt cx="7025364" cy="54395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2839" t="7117" r="4407"/>
            <a:stretch>
              <a:fillRect/>
            </a:stretch>
          </p:blipFill>
          <p:spPr bwMode="auto">
            <a:xfrm>
              <a:off x="1714480" y="1487263"/>
              <a:ext cx="7000924" cy="537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690040" y="1418407"/>
              <a:ext cx="1738950" cy="413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Диалог в онтогенезе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 4-5 месяцев период общения ребенка с мамой называют «обращенным монологом».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Важно наличие взгляда «глаза в глаза», поза «лицом к лицу».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цпд\Desktop\методическое сопровождение\ранний возраст\картинки\31_08_2017_sovmestnye_igry_detej_i_roditel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876"/>
            <a:ext cx="358746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Диалог в онтогенезе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С  5 месяцев мама начинает подавлять свою активность и больше ориентируется на действия ребенка. </a:t>
            </a:r>
            <a:endParaRPr lang="ru-RU" dirty="0"/>
          </a:p>
        </p:txBody>
      </p:sp>
      <p:pic>
        <p:nvPicPr>
          <p:cNvPr id="8" name="Рисунок 7" descr="C:\Users\цпд\Desktop\conversation-with-bab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3332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цпд\Desktop\Person-Mother-child-woman-portrait-photography-product-bedtime-infant-3200x1991-px-6028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Диалог в онтогенезе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До 10 месяцев мама больше следит за тем, куда направлен взгляд ребенка, после 10 месяцев ребенок может направить взгляд туда, куда смотрит мама.</a:t>
            </a:r>
          </a:p>
          <a:p>
            <a:pPr>
              <a:buNone/>
            </a:pPr>
            <a:r>
              <a:rPr lang="ru-RU" dirty="0" smtClean="0"/>
              <a:t>	! Совместное внимание - </a:t>
            </a:r>
          </a:p>
          <a:p>
            <a:pPr>
              <a:buNone/>
            </a:pPr>
            <a:r>
              <a:rPr lang="ru-RU" dirty="0" smtClean="0"/>
              <a:t>	 база к речи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цпд\Desktop\1525617892_s-malyshom-u-p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71811"/>
            <a:ext cx="25291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Умение поддерживать разговор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- 0-6 месяцев: удерживает внимание на лице, на объекте разговора, имитирует мимику, интонацию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- 6-8 месяцев: имитирует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ма-ма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», «да-да», подражает мычанию, покашливанию, цокает, вокализирует по очереди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	- поддерживает несколько коммуникативных циклов (несколько тем для разговора)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000132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196</Words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Департамент образования и науки Курганской области  ГБУ «Центр помощи детям»</vt:lpstr>
      <vt:lpstr>Что такое коммуникация?</vt:lpstr>
      <vt:lpstr>    Условия для успешной коммуникации</vt:lpstr>
      <vt:lpstr>Коммуникативные намерения  (мотивы) </vt:lpstr>
      <vt:lpstr>Коммуникативный дом</vt:lpstr>
      <vt:lpstr>Диалог в онтогенезе</vt:lpstr>
      <vt:lpstr>Диалог в онтогенезе</vt:lpstr>
      <vt:lpstr>Диалог в онтогенезе</vt:lpstr>
      <vt:lpstr>Умение поддерживать разговор</vt:lpstr>
      <vt:lpstr>Темы для разговора</vt:lpstr>
      <vt:lpstr>Средства  для коммуникации</vt:lpstr>
      <vt:lpstr>Причины  нарушения коммуникации</vt:lpstr>
      <vt:lpstr>Что будет, если подождать? </vt:lpstr>
      <vt:lpstr>Работа по растормаживанию речи</vt:lpstr>
      <vt:lpstr>Закрепление появившихся  речевыхформ </vt:lpstr>
      <vt:lpstr>Использование АДК</vt:lpstr>
      <vt:lpstr>Использование жестов</vt:lpstr>
      <vt:lpstr>Одежда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 ГБУ «Центр помощи детям»</dc:title>
  <dc:creator>цпд</dc:creator>
  <cp:lastModifiedBy>цпд</cp:lastModifiedBy>
  <cp:revision>25</cp:revision>
  <dcterms:created xsi:type="dcterms:W3CDTF">2021-09-24T09:34:00Z</dcterms:created>
  <dcterms:modified xsi:type="dcterms:W3CDTF">2021-09-28T10:50:25Z</dcterms:modified>
</cp:coreProperties>
</file>